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30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D292-9079-4F6C-9A8F-227DC6975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82D767-8D45-4C63-9056-F6F650B7D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C3DA8-B84C-4A46-96CE-B6987E44B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9B86-D52A-4A96-9A81-C6B320A4357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66D4B-3FDB-406D-B2BB-25771A6B4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704F-C203-4146-8F4A-004F933AB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AE05-8AE4-49A5-9814-B5CBC7A5E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7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37F19-5F66-4960-99B5-015ECEB71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CB81DF-673C-405C-95D8-C294026E57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A8573-7FA9-4B9D-A80D-CB7913D85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9B86-D52A-4A96-9A81-C6B320A4357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8A439-9569-41B8-B750-0E877565E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7A187-8122-4293-81F3-37322CE60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AE05-8AE4-49A5-9814-B5CBC7A5E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8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D14363-6D41-4284-93D3-7BE7C01766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CF807C-D2AB-45B3-BFB3-41B49AFE4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B4164-1954-4E93-8ADD-A764B8F1D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9B86-D52A-4A96-9A81-C6B320A4357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46BE1-FDBD-43BA-9248-0C4BA74BC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DD2A6-B4BF-434D-9FAB-71B9D686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AE05-8AE4-49A5-9814-B5CBC7A5E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2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E6760-86F6-4FD1-92CF-4B9006C80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45363-0EE9-42DA-8778-138B40CEA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109EC-9711-42A8-8608-B1F0AEEED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9B86-D52A-4A96-9A81-C6B320A4357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9E525-FD7B-41FE-9BB0-3F87C8666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156B9-5491-4734-9020-6994C6254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AE05-8AE4-49A5-9814-B5CBC7A5E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5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21959-4CA3-467C-A068-5AF8802F4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1712D-3E5F-41D6-A1F6-9979B28B7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1FF16-C1FC-4020-8EB4-59B5BD50F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9B86-D52A-4A96-9A81-C6B320A4357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6398A-87CD-48EA-9FCE-C2310F50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947B3-EF07-44C0-B4F6-AE40E3EE2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AE05-8AE4-49A5-9814-B5CBC7A5E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4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71A44-89B5-4CFB-8DB4-C552F90B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C5518-A12B-4799-B849-8FF61AA50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F83934-0731-4964-9B57-CC56FBABA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9732B-B40C-4C40-B36E-64E225B78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9B86-D52A-4A96-9A81-C6B320A4357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8517C-8784-4CCA-A127-0D184E064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D74DE-67CD-4E24-9FFD-21BE18287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AE05-8AE4-49A5-9814-B5CBC7A5E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1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C6516-CB8B-4C57-9090-13516CDD2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20520-C4F0-46B7-8C22-692754DAC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57ACEA-8E1B-4D23-8E77-6CF8FCFAD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63077-2CD2-45B5-8780-58C57C7866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F251B5-5C3D-480F-A468-0E1B0B210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E4ED9B-FF02-4FFB-82EF-7488E3CCC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9B86-D52A-4A96-9A81-C6B320A4357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49F993-A781-4FAD-92C7-EDE491538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423AE2-4A83-4797-AAB9-F51E95CC9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AE05-8AE4-49A5-9814-B5CBC7A5E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1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C146F-4EC0-4E11-9A95-1CA36CA5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5D05AE-7828-4496-9B2B-DA8C5BF5B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9B86-D52A-4A96-9A81-C6B320A4357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924F68-EE73-43D7-A9E6-CF0D9F298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6D2F5-D2BC-484E-8BE9-800760CA0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AE05-8AE4-49A5-9814-B5CBC7A5E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0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049530-7B7E-4B40-881D-A45B22CDD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9B86-D52A-4A96-9A81-C6B320A4357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8912DD-A4FC-4AE6-8BFF-8A9CC9DDA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4A406-B9E3-40BA-BD42-0BE861C17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AE05-8AE4-49A5-9814-B5CBC7A5E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7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5AD67-60B9-4D22-B84E-FEB8C7DBE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EA80D-4DBB-4C17-8BD1-C63339C2E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AD053-7ADC-448C-A105-F583E9BDF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4BFA2E-98D1-4EA7-A2A4-ECA90BCBA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9B86-D52A-4A96-9A81-C6B320A4357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69DBB-D048-4212-8884-AC14056D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37E9E-2E1B-42E2-82BE-74CB7AA20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AE05-8AE4-49A5-9814-B5CBC7A5E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8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26D40-9B60-4B27-808B-193CD966D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E6CC83-9597-4812-84E6-AA4871FC4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AD17F3-1E5E-4D50-965B-0EEA96A3E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EF21B5-21F2-4682-B7EC-C11526CE5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9B86-D52A-4A96-9A81-C6B320A4357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A24C6-147B-455B-802B-D3676B82C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94E3F-A5F7-4B4E-AF33-F915D327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AE05-8AE4-49A5-9814-B5CBC7A5E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4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E2EBD-57D7-46BA-84B4-B8F7AA8E3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C1801-6CF4-49FD-B38B-F2BB35431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17536-E9AC-46FE-800A-FC46D9D96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E9B86-D52A-4A96-9A81-C6B320A4357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DAF57-64FA-449D-9131-CABF147ED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9D0F2-4839-43DC-AE8D-148868CC0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8AE05-8AE4-49A5-9814-B5CBC7A5E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6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7252-50AD-42B2-AC7E-45C6B5FE5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Hudson Re-</a:t>
            </a:r>
            <a:r>
              <a:rPr lang="en-US" dirty="0" err="1"/>
              <a:t>Precincting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307588-09C0-413F-AE9F-45355F1C9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40" y="1914714"/>
            <a:ext cx="3808600" cy="342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03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A3CE9-D544-4312-A09B-A850538D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Re-</a:t>
            </a:r>
            <a:r>
              <a:rPr lang="en-US" dirty="0" err="1"/>
              <a:t>Precincting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782AA-BEBE-48CE-AC7C-C6DFD0875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Municipalities must evaluate precinct lines after each federal census to ensure population of precincts is equal.</a:t>
            </a:r>
          </a:p>
          <a:p>
            <a:r>
              <a:rPr lang="en-US" dirty="0"/>
              <a:t>No precinct can have more than 4,000 residents. In Hudson, the target is 3,349 per precinct.</a:t>
            </a:r>
          </a:p>
          <a:p>
            <a:r>
              <a:rPr lang="en-US" dirty="0"/>
              <a:t>Recommendation to reduce the number of precincts from seven to six.</a:t>
            </a:r>
          </a:p>
          <a:p>
            <a:r>
              <a:rPr lang="en-US" dirty="0"/>
              <a:t>Proposed new polling locations include Hudson High School for Precincts 1 and 5, Glen Road Community Center for Precinct 2, Quinn Middle School for Precincts 3 and 4, and Town Hall for Precinct 6.</a:t>
            </a:r>
          </a:p>
          <a:p>
            <a:r>
              <a:rPr lang="en-US" dirty="0"/>
              <a:t>Polling locations removed from </a:t>
            </a:r>
            <a:r>
              <a:rPr lang="en-US" dirty="0" err="1"/>
              <a:t>Mulready</a:t>
            </a:r>
            <a:r>
              <a:rPr lang="en-US" dirty="0"/>
              <a:t> and Forest Avenue Schools.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68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E290E-6167-4685-A0F3-186867D4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Current Precinct Map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25B73DD-73AF-4552-9E9D-99E4E953F3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54874"/>
              </p:ext>
            </p:extLst>
          </p:nvPr>
        </p:nvGraphicFramePr>
        <p:xfrm>
          <a:off x="981512" y="1367405"/>
          <a:ext cx="9638950" cy="534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Acrobat Document" r:id="rId3" imgW="24688800" imgH="16459200" progId="Acrobat.Document.11">
                  <p:embed/>
                </p:oleObj>
              </mc:Choice>
              <mc:Fallback>
                <p:oleObj name="Acrobat Document" r:id="rId3" imgW="24688800" imgH="164592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1512" y="1367405"/>
                        <a:ext cx="9638950" cy="534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2429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2263A-6D2D-4D1B-A18D-DDAAF7A8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4738"/>
          </a:xfrm>
        </p:spPr>
        <p:txBody>
          <a:bodyPr/>
          <a:lstStyle/>
          <a:p>
            <a:r>
              <a:rPr lang="en-US" dirty="0"/>
              <a:t>		Proposed Re-</a:t>
            </a:r>
            <a:r>
              <a:rPr lang="en-US" dirty="0" err="1"/>
              <a:t>Precincting</a:t>
            </a:r>
            <a:r>
              <a:rPr lang="en-US" dirty="0"/>
              <a:t> Map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B234DAF-097C-4B89-BC8A-13337C360F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914653"/>
              </p:ext>
            </p:extLst>
          </p:nvPr>
        </p:nvGraphicFramePr>
        <p:xfrm>
          <a:off x="679508" y="1208015"/>
          <a:ext cx="10771465" cy="5591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Acrobat Document" r:id="rId3" imgW="37033047" imgH="24688800" progId="Acrobat.Document.11">
                  <p:embed/>
                </p:oleObj>
              </mc:Choice>
              <mc:Fallback>
                <p:oleObj name="Acrobat Document" r:id="rId3" imgW="37033047" imgH="24688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9508" y="1208015"/>
                        <a:ext cx="10771465" cy="5591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5651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FEFC7-1FFB-4616-9654-12C9A19B4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5836"/>
          </a:xfrm>
        </p:spPr>
        <p:txBody>
          <a:bodyPr/>
          <a:lstStyle/>
          <a:p>
            <a:r>
              <a:rPr lang="en-US" dirty="0"/>
              <a:t>				Overlay Map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9270DF5-566E-4B4A-8016-16E2BCCF32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560720"/>
              </p:ext>
            </p:extLst>
          </p:nvPr>
        </p:nvGraphicFramePr>
        <p:xfrm>
          <a:off x="1325461" y="1233487"/>
          <a:ext cx="9177556" cy="525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Acrobat Document" r:id="rId3" imgW="11658370" imgH="7543800" progId="Acrobat.Document.11">
                  <p:embed/>
                </p:oleObj>
              </mc:Choice>
              <mc:Fallback>
                <p:oleObj name="Acrobat Document" r:id="rId3" imgW="11658370" imgH="7543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5461" y="1233487"/>
                        <a:ext cx="9177556" cy="5259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5697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B5CDB-CEA9-4706-801B-24DCC4691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E080C-8DDC-4503-807F-70A813792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8308"/>
            <a:ext cx="10515600" cy="3501384"/>
          </a:xfrm>
        </p:spPr>
        <p:txBody>
          <a:bodyPr/>
          <a:lstStyle/>
          <a:p>
            <a:r>
              <a:rPr lang="en-US" dirty="0"/>
              <a:t>Municipalities are required by law to establish new precincts by October 31, 2021.</a:t>
            </a:r>
          </a:p>
          <a:p>
            <a:r>
              <a:rPr lang="en-US" dirty="0"/>
              <a:t>New precinct map sent to the Local Election District Review Commission (LERDC). The LERDC has 35 days to accept or reject the redistricting plan. </a:t>
            </a:r>
          </a:p>
        </p:txBody>
      </p:sp>
    </p:spTree>
    <p:extLst>
      <p:ext uri="{BB962C8B-B14F-4D97-AF65-F5344CB8AC3E}">
        <p14:creationId xmlns:p14="http://schemas.microsoft.com/office/powerpoint/2010/main" val="1910905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169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Acrobat Document</vt:lpstr>
      <vt:lpstr>                     Hudson Re-Precincting</vt:lpstr>
      <vt:lpstr>    Re-Precincting</vt:lpstr>
      <vt:lpstr>   Current Precinct Map</vt:lpstr>
      <vt:lpstr>  Proposed Re-Precincting Map </vt:lpstr>
      <vt:lpstr>    Overlay Map</vt:lpstr>
      <vt:lpstr>   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Hudson Precinct Re-districting</dc:title>
  <dc:creator>Jeffrey Malachowski</dc:creator>
  <cp:lastModifiedBy>Joan Wordell</cp:lastModifiedBy>
  <cp:revision>9</cp:revision>
  <dcterms:created xsi:type="dcterms:W3CDTF">2021-09-30T14:51:06Z</dcterms:created>
  <dcterms:modified xsi:type="dcterms:W3CDTF">2021-10-07T18:42:43Z</dcterms:modified>
</cp:coreProperties>
</file>